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12500 BLK N LAMAR BLVD (WALMART)
Intersection ID: 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12500 BLK N LAMAR BLVD (WALMART)
Intersection ID: 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12500 BLK N LAMAR BLVD (WALMART)
Intersection ID: 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4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12500 BLK N LAMAR BLVD (WALMART)
Intersection ID: 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On Green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Don’t Block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